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21" d="100"/>
          <a:sy n="121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19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E199C69-4626-49CF-856A-348C257D3DE9}" type="datetimeFigureOut">
              <a:rPr lang="en-US" smtClean="0"/>
              <a:t>12/7/10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788A632-2B0D-4411-868C-A8530F85C54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Media ethics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conclusion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if codes have their limits, as we discovered, they can help.</a:t>
            </a:r>
          </a:p>
          <a:p>
            <a:r>
              <a:rPr lang="en-US" dirty="0" smtClean="0"/>
              <a:t>We also have to remember that media ethics is more than journalism—it applies to the entire spectrum of communication-related disciplines.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some final thoughts. In a world full of cynicism, people responsible for one of society’s most powerful forces, the media, need some sense of responsibility to consider the impact of their exercise of this power.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Secondly, it seems we need to understand a little more about how ethical decisions that we and others make affect distribution of power in our society. </a:t>
            </a:r>
          </a:p>
          <a:p>
            <a:r>
              <a:rPr lang="en-US" dirty="0" smtClean="0"/>
              <a:t>Power is distributed through distribution of information.</a:t>
            </a:r>
          </a:p>
          <a:p>
            <a:r>
              <a:rPr lang="en-US" dirty="0" smtClean="0"/>
              <a:t>Those with the information have power to make decisions in a democracy.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media are in the information business, supplying and redistributing information to those who do not have it. And when they have it, they can take action.</a:t>
            </a:r>
          </a:p>
          <a:p>
            <a:r>
              <a:rPr lang="en-US" dirty="0" smtClean="0"/>
              <a:t>The ability to take action is </a:t>
            </a:r>
            <a:r>
              <a:rPr lang="en-US" smtClean="0"/>
              <a:t>the definition of power.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class we’ve tried to touch on a variety of ethics problems media practitioners might face.</a:t>
            </a:r>
          </a:p>
          <a:p>
            <a:r>
              <a:rPr lang="en-US" dirty="0" smtClean="0"/>
              <a:t>We began by talking about whether we can rightfully learn ethics at all in a class</a:t>
            </a:r>
          </a:p>
          <a:p>
            <a:r>
              <a:rPr lang="en-US" dirty="0" smtClean="0"/>
              <a:t>Should ethical relativism be our guide?</a:t>
            </a:r>
          </a:p>
          <a:p>
            <a:r>
              <a:rPr lang="en-US" dirty="0" smtClean="0"/>
              <a:t>Most of us seemed to think it should not.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Ethical relativism does not offer the possibility of critical scrutiny. </a:t>
            </a:r>
          </a:p>
          <a:p>
            <a:r>
              <a:rPr lang="en-US" dirty="0" smtClean="0"/>
              <a:t>“Everybody has the right to his opinion.” But we have the responsibility to critically consider those opinions.</a:t>
            </a:r>
          </a:p>
          <a:p>
            <a:r>
              <a:rPr lang="en-US" dirty="0" smtClean="0"/>
              <a:t>We decided, perhaps, instead that “Everybody’s opinion has the right to be heard.”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danger with believing that ethics is relative to a society’s standards, and that society’s differ from each other—is that you end up condoning such society’s as Nazi Germany or </a:t>
            </a:r>
            <a:r>
              <a:rPr lang="en-US" dirty="0" err="1" smtClean="0"/>
              <a:t>Pol</a:t>
            </a:r>
            <a:r>
              <a:rPr lang="en-US" dirty="0" smtClean="0"/>
              <a:t> Pot’s Cambodia.</a:t>
            </a:r>
          </a:p>
          <a:p>
            <a:r>
              <a:rPr lang="en-US" dirty="0" smtClean="0"/>
              <a:t>Just because it’s a moral view of a society doesn’t mean it’s “equally correct.”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Personal bias is the basis for ethical decisions of many.</a:t>
            </a:r>
          </a:p>
          <a:p>
            <a:r>
              <a:rPr lang="en-US" dirty="0" smtClean="0"/>
              <a:t>But we as media practitioners have a greater responsibility to consider our prejudices more critically—because our decisions can affect thousands, perhaps millions.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of this class was to help us find ways to do that through critical analysis.</a:t>
            </a:r>
          </a:p>
          <a:p>
            <a:r>
              <a:rPr lang="en-US" dirty="0" smtClean="0"/>
              <a:t>It was not designed to be indoctrination. Of the cases covered this semester, you probably don’t recall very often the instructor offering his opinion.</a:t>
            </a:r>
          </a:p>
          <a:p>
            <a:r>
              <a:rPr lang="en-US" dirty="0" smtClean="0"/>
              <a:t>That’s because the instructor’s opinion on these cases doesn’t matter. What matters is the process you go through to make your own decision.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consider complicated factors in an organized way?</a:t>
            </a:r>
          </a:p>
          <a:p>
            <a:r>
              <a:rPr lang="en-US" dirty="0" smtClean="0"/>
              <a:t>I hoped this class would give you some system of considering the evidence, your values, the alternatives, and the defense of your decision.</a:t>
            </a:r>
          </a:p>
          <a:p>
            <a:r>
              <a:rPr lang="en-US" dirty="0" smtClean="0"/>
              <a:t>The ethics worksheet offers one way to do that.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Having a decision-making system helps us really consider what’s at stake, who is involved, and what you believe.</a:t>
            </a:r>
          </a:p>
          <a:p>
            <a:r>
              <a:rPr lang="en-US" dirty="0" smtClean="0"/>
              <a:t>The defense of your decision was emphasized, because media people often have to defend ethical decisions, and they often don’t do a very good job of that.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You’ll hear many media people say they make decisions “on a case-by-case basis.” But guidance is available if you recognize it.</a:t>
            </a:r>
          </a:p>
          <a:p>
            <a:r>
              <a:rPr lang="en-US" dirty="0" smtClean="0"/>
              <a:t>Every major media organization has a code of ethics designed to help us make decisions—but a lot of folks in the media don’t even realize they exist.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ヒラギノ丸ゴ Pro W4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ＭＳ 明朝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20</TotalTime>
  <Words>622</Words>
  <Application>Microsoft Macintosh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Media ethics</vt:lpstr>
      <vt:lpstr>Ethics conclusion</vt:lpstr>
      <vt:lpstr>Ethics conclusion</vt:lpstr>
      <vt:lpstr>Ethics conclusion</vt:lpstr>
      <vt:lpstr>Ethics conclusion</vt:lpstr>
      <vt:lpstr>Ethics conclusion</vt:lpstr>
      <vt:lpstr>Ethics conclusion</vt:lpstr>
      <vt:lpstr>Ethics conclusion</vt:lpstr>
      <vt:lpstr>Ethics conclusion</vt:lpstr>
      <vt:lpstr>Ethics conclusion</vt:lpstr>
      <vt:lpstr>Ethics conclusion</vt:lpstr>
      <vt:lpstr>Ethics conclusion</vt:lpstr>
      <vt:lpstr>Ethics conclusion</vt:lpstr>
    </vt:vector>
  </TitlesOfParts>
  <Company>NDSU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ethics</dc:title>
  <dc:creator>Ross Collins</dc:creator>
  <cp:lastModifiedBy>Ross Collins</cp:lastModifiedBy>
  <cp:revision>6</cp:revision>
  <dcterms:created xsi:type="dcterms:W3CDTF">2010-12-07T17:14:52Z</dcterms:created>
  <dcterms:modified xsi:type="dcterms:W3CDTF">2010-12-07T17:35:42Z</dcterms:modified>
</cp:coreProperties>
</file>